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4" d="100"/>
          <a:sy n="74" d="100"/>
        </p:scale>
        <p:origin x="139"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243C4-9CF0-4B9D-94CE-85C379AE4B2E}" type="datetimeFigureOut">
              <a:rPr lang="en-IN" smtClean="0"/>
              <a:t>02-03-2023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C1432B-5F94-460D-9CFB-F6D792D281D6}" type="slidenum">
              <a:rPr lang="en-IN" smtClean="0"/>
              <a:t>‹#›</a:t>
            </a:fld>
            <a:endParaRPr lang="en-IN"/>
          </a:p>
        </p:txBody>
      </p:sp>
    </p:spTree>
    <p:extLst>
      <p:ext uri="{BB962C8B-B14F-4D97-AF65-F5344CB8AC3E}">
        <p14:creationId xmlns:p14="http://schemas.microsoft.com/office/powerpoint/2010/main" val="3570190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3/2/2023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3/2/2023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f20f1e84-85d7-4407-b2d2-591c1543118e?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f20f1e84-85d7-4407-b2d2-591c1543118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f20f1e84-85d7-4407-b2d2-591c1543118e/?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f20f1e84-85d7-4407-b2d2-591c1543118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f20f1e84-85d7-4407-b2d2-591c1543118e/?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f20f1e84-85d7-4407-b2d2-591c1543118e/?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Bricks &amp; Mortars Business Analysis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3/2/2023 2:52:35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2/20/2023 2:41:13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textbox ,textbox ,textbox ,textbox ,textbox ,textbox ,textbox ,textbox ,textbox ,textbox ,textbox ,card ,textbox ,card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licer ,slicer ,slicer ,Net Sales Performance Over Time ,pivotTable ,pivotTable ,card ,card ,textbox ,kpi ,textbox ,kpi ,textbox ,kpi ,textbox ,image ,shape ,image ,image ,image ,image ,image ,shape ,image ,slicer ,slicer ,slicer ,slicer ,card. Please refer to the notes on this slide for details">
            <a:hlinkClick r:id="rId3"/>
          </p:cNvPr>
          <p:cNvPicPr>
            <a:picLocks noChangeAspect="1"/>
          </p:cNvPicPr>
          <p:nvPr/>
        </p:nvPicPr>
        <p:blipFill>
          <a:blip r:embed="rId4"/>
          <a:stretch>
            <a:fillRect/>
          </a:stretch>
        </p:blipFill>
        <p:spPr>
          <a:xfrm>
            <a:off x="1000125" y="0"/>
            <a:ext cx="10182225"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image ,shape ,image ,image ,image ,image ,image ,shape ,textbox ,textbox ,image ,slicer ,slicer ,tableEx ,scatterChart ,pivotTable ,donutChart ,donutChart. Please refer to the notes on this slide for details">
            <a:hlinkClick r:id="rId3"/>
          </p:cNvPr>
          <p:cNvPicPr>
            <a:picLocks noChangeAspect="1"/>
          </p:cNvPicPr>
          <p:nvPr/>
        </p:nvPicPr>
        <p:blipFill>
          <a:blip r:embed="rId4"/>
          <a:stretch>
            <a:fillRect/>
          </a:stretch>
        </p:blipFill>
        <p:spPr>
          <a:xfrm>
            <a:off x="1000125" y="0"/>
            <a:ext cx="10182225"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image ,shape ,image ,image ,image ,image ,image ,shape ,textbox ,textbox ,image ,pivotTable ,scatterChart ,pivotTable ,donutChart ,waterfallChart ,slicer ,slicer ,slicer. Please refer to the notes on this slide for details">
            <a:hlinkClick r:id="rId3"/>
          </p:cNvPr>
          <p:cNvPicPr>
            <a:picLocks noChangeAspect="1"/>
          </p:cNvPicPr>
          <p:nvPr/>
        </p:nvPicPr>
        <p:blipFill>
          <a:blip r:embed="rId4"/>
          <a:stretch>
            <a:fillRect/>
          </a:stretch>
        </p:blipFill>
        <p:spPr>
          <a:xfrm>
            <a:off x="1000125" y="0"/>
            <a:ext cx="10182225" cy="6858000"/>
          </a:xfrm>
          <a:prstGeom prst="rect">
            <a:avLst/>
          </a:prstGeom>
          <a:noFill/>
        </p:spPr>
      </p:pic>
      <p:sp>
        <p:nvSpPr>
          <p:cNvPr id="4" name="Title" hidden="1"/>
          <p:cNvSpPr>
            <a:spLocks noGrp="1"/>
          </p:cNvSpPr>
          <p:nvPr>
            <p:ph type="title"/>
          </p:nvPr>
        </p:nvSpPr>
        <p:spPr/>
        <p:txBody>
          <a:bodyPr/>
          <a:lstStyle/>
          <a:p>
            <a:r>
              <a:t>Marketing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kpi ,textbox ,kpi ,textbox ,image ,shape ,image ,image ,image ,image ,image ,shape ,textbox ,textbox ,textbox ,image ,kpi ,lineClusteredColumnComboChart ,pivotTable ,tableEx. Please refer to the notes on this slide for details">
            <a:hlinkClick r:id="rId3"/>
          </p:cNvPr>
          <p:cNvPicPr>
            <a:picLocks noChangeAspect="1"/>
          </p:cNvPicPr>
          <p:nvPr/>
        </p:nvPicPr>
        <p:blipFill>
          <a:blip r:embed="rId4"/>
          <a:stretch>
            <a:fillRect/>
          </a:stretch>
        </p:blipFill>
        <p:spPr>
          <a:xfrm>
            <a:off x="1000125" y="0"/>
            <a:ext cx="10182225"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639</Words>
  <Application>Microsoft Office PowerPoint</Application>
  <PresentationFormat>Widescreen</PresentationFormat>
  <Paragraphs>366</Paragraphs>
  <Slides>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Segoe UI</vt:lpstr>
      <vt:lpstr>Segoe UI Light</vt:lpstr>
      <vt:lpstr>Segoe UI Semibold</vt:lpstr>
      <vt:lpstr>Custom Design</vt:lpstr>
      <vt:lpstr>Bricks &amp; Mortars Business Analysis</vt:lpstr>
      <vt:lpstr>Home Page</vt:lpstr>
      <vt:lpstr>Finance View</vt:lpstr>
      <vt:lpstr>Sales View</vt:lpstr>
      <vt:lpstr>Marketing View</vt:lpstr>
      <vt:lpstr>Supply Chain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Suraj Biswas</cp:lastModifiedBy>
  <cp:revision>5</cp:revision>
  <dcterms:created xsi:type="dcterms:W3CDTF">2016-09-04T11:54:55Z</dcterms:created>
  <dcterms:modified xsi:type="dcterms:W3CDTF">2023-03-02T15:01:29Z</dcterms:modified>
</cp:coreProperties>
</file>